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League Gothic" charset="1" panose="00000500000000000000"/>
      <p:regular r:id="rId24"/>
    </p:embeddedFont>
    <p:embeddedFont>
      <p:font typeface="Open Sans" charset="1" panose="020B0606030504020204"/>
      <p:regular r:id="rId25"/>
    </p:embeddedFont>
    <p:embeddedFont>
      <p:font typeface="Muli" charset="1" panose="000005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-21368" b="-3453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42501" y="691217"/>
            <a:ext cx="18773003" cy="5482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82"/>
              </a:lnSpc>
            </a:pPr>
            <a:r>
              <a:rPr lang="en-US" sz="1868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TRABALHO </a:t>
            </a:r>
          </a:p>
          <a:p>
            <a:pPr algn="ctr">
              <a:lnSpc>
                <a:spcPts val="21482"/>
              </a:lnSpc>
            </a:pPr>
            <a:r>
              <a:rPr lang="en-US" sz="1868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PROGRAMAÇÃO EM PYTHON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938626" y="6853645"/>
            <a:ext cx="6410748" cy="2404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3"/>
              </a:lnSpc>
              <a:spcBef>
                <a:spcPct val="0"/>
              </a:spcBef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VICTOR R. FERREIRA​</a:t>
            </a:r>
          </a:p>
          <a:p>
            <a:pPr algn="ctr">
              <a:lnSpc>
                <a:spcPts val="9413"/>
              </a:lnSpc>
              <a:spcBef>
                <a:spcPct val="0"/>
              </a:spcBef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SAMUEL F. MENDES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84897" y="84045"/>
            <a:ext cx="224828" cy="524007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-21368" b="-345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02945" y="2594807"/>
            <a:ext cx="10082109" cy="5495398"/>
          </a:xfrm>
          <a:custGeom>
            <a:avLst/>
            <a:gdLst/>
            <a:ahLst/>
            <a:cxnLst/>
            <a:rect r="r" b="b" t="t" l="l"/>
            <a:pathLst>
              <a:path h="5495398" w="10082109">
                <a:moveTo>
                  <a:pt x="0" y="0"/>
                </a:moveTo>
                <a:lnTo>
                  <a:pt x="10082110" y="0"/>
                </a:lnTo>
                <a:lnTo>
                  <a:pt x="10082110" y="5495398"/>
                </a:lnTo>
                <a:lnTo>
                  <a:pt x="0" y="54953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TextBox 4" id="4"/>
          <p:cNvSpPr txBox="true"/>
          <p:nvPr/>
        </p:nvSpPr>
        <p:spPr>
          <a:xfrm rot="0">
            <a:off x="5451583" y="767074"/>
            <a:ext cx="7384835" cy="840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16"/>
              </a:lnSpc>
            </a:pPr>
            <a:r>
              <a:rPr lang="en-US" sz="4769" spc="100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DADOS FINAIS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9366" y="267895"/>
            <a:ext cx="17689268" cy="9751209"/>
          </a:xfrm>
          <a:custGeom>
            <a:avLst/>
            <a:gdLst/>
            <a:ahLst/>
            <a:cxnLst/>
            <a:rect r="r" b="b" t="t" l="l"/>
            <a:pathLst>
              <a:path h="9751209" w="17689268">
                <a:moveTo>
                  <a:pt x="0" y="0"/>
                </a:moveTo>
                <a:lnTo>
                  <a:pt x="17689268" y="0"/>
                </a:lnTo>
                <a:lnTo>
                  <a:pt x="17689268" y="9751210"/>
                </a:lnTo>
                <a:lnTo>
                  <a:pt x="0" y="97512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rnd">
            <a:solidFill>
              <a:srgbClr val="000000"/>
            </a:solidFill>
            <a:prstDash val="solid"/>
            <a:round/>
          </a:ln>
        </p:spPr>
      </p:sp>
      <p:sp>
        <p:nvSpPr>
          <p:cNvPr name="TextBox 4" id="4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2018" y="1651559"/>
            <a:ext cx="16163964" cy="7900137"/>
          </a:xfrm>
          <a:custGeom>
            <a:avLst/>
            <a:gdLst/>
            <a:ahLst/>
            <a:cxnLst/>
            <a:rect r="r" b="b" t="t" l="l"/>
            <a:pathLst>
              <a:path h="7900137" w="16163964">
                <a:moveTo>
                  <a:pt x="0" y="0"/>
                </a:moveTo>
                <a:lnTo>
                  <a:pt x="16163964" y="0"/>
                </a:lnTo>
                <a:lnTo>
                  <a:pt x="16163964" y="7900137"/>
                </a:lnTo>
                <a:lnTo>
                  <a:pt x="0" y="79001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TextBox 4" id="4"/>
          <p:cNvSpPr txBox="true"/>
          <p:nvPr/>
        </p:nvSpPr>
        <p:spPr>
          <a:xfrm rot="0">
            <a:off x="7853324" y="744538"/>
            <a:ext cx="2581352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BOXPLOT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3938" y="2636289"/>
            <a:ext cx="17101073" cy="5014423"/>
          </a:xfrm>
          <a:custGeom>
            <a:avLst/>
            <a:gdLst/>
            <a:ahLst/>
            <a:cxnLst/>
            <a:rect r="r" b="b" t="t" l="l"/>
            <a:pathLst>
              <a:path h="5014423" w="17101073">
                <a:moveTo>
                  <a:pt x="0" y="0"/>
                </a:moveTo>
                <a:lnTo>
                  <a:pt x="17101074" y="0"/>
                </a:lnTo>
                <a:lnTo>
                  <a:pt x="17101074" y="5014422"/>
                </a:lnTo>
                <a:lnTo>
                  <a:pt x="0" y="50144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9086" y="732341"/>
            <a:ext cx="18050777" cy="8822317"/>
          </a:xfrm>
          <a:custGeom>
            <a:avLst/>
            <a:gdLst/>
            <a:ahLst/>
            <a:cxnLst/>
            <a:rect r="r" b="b" t="t" l="l"/>
            <a:pathLst>
              <a:path h="8822317" w="18050777">
                <a:moveTo>
                  <a:pt x="0" y="0"/>
                </a:moveTo>
                <a:lnTo>
                  <a:pt x="18050778" y="0"/>
                </a:lnTo>
                <a:lnTo>
                  <a:pt x="18050778" y="8822318"/>
                </a:lnTo>
                <a:lnTo>
                  <a:pt x="0" y="88223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282778" y="744538"/>
            <a:ext cx="3722444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SCATTERPLOT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583938" y="2636289"/>
            <a:ext cx="17101073" cy="5014423"/>
          </a:xfrm>
          <a:custGeom>
            <a:avLst/>
            <a:gdLst/>
            <a:ahLst/>
            <a:cxnLst/>
            <a:rect r="r" b="b" t="t" l="l"/>
            <a:pathLst>
              <a:path h="5014423" w="17101073">
                <a:moveTo>
                  <a:pt x="0" y="0"/>
                </a:moveTo>
                <a:lnTo>
                  <a:pt x="17101074" y="0"/>
                </a:lnTo>
                <a:lnTo>
                  <a:pt x="17101074" y="5014422"/>
                </a:lnTo>
                <a:lnTo>
                  <a:pt x="0" y="50144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1284" y="400574"/>
            <a:ext cx="16605431" cy="9485853"/>
          </a:xfrm>
          <a:custGeom>
            <a:avLst/>
            <a:gdLst/>
            <a:ahLst/>
            <a:cxnLst/>
            <a:rect r="r" b="b" t="t" l="l"/>
            <a:pathLst>
              <a:path h="9485853" w="16605431">
                <a:moveTo>
                  <a:pt x="0" y="0"/>
                </a:moveTo>
                <a:lnTo>
                  <a:pt x="16605432" y="0"/>
                </a:lnTo>
                <a:lnTo>
                  <a:pt x="16605432" y="9485852"/>
                </a:lnTo>
                <a:lnTo>
                  <a:pt x="0" y="94858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3838" y="4150533"/>
            <a:ext cx="15420324" cy="2428758"/>
          </a:xfrm>
          <a:custGeom>
            <a:avLst/>
            <a:gdLst/>
            <a:ahLst/>
            <a:cxnLst/>
            <a:rect r="r" b="b" t="t" l="l"/>
            <a:pathLst>
              <a:path h="2428758" w="15420324">
                <a:moveTo>
                  <a:pt x="0" y="0"/>
                </a:moveTo>
                <a:lnTo>
                  <a:pt x="15420324" y="0"/>
                </a:lnTo>
                <a:lnTo>
                  <a:pt x="15420324" y="2428758"/>
                </a:lnTo>
                <a:lnTo>
                  <a:pt x="0" y="24287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8056711" y="744538"/>
            <a:ext cx="2174578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LMPLOT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53538" y="2925367"/>
            <a:ext cx="16980925" cy="4436267"/>
          </a:xfrm>
          <a:custGeom>
            <a:avLst/>
            <a:gdLst/>
            <a:ahLst/>
            <a:cxnLst/>
            <a:rect r="r" b="b" t="t" l="l"/>
            <a:pathLst>
              <a:path h="4436267" w="16980925">
                <a:moveTo>
                  <a:pt x="0" y="0"/>
                </a:moveTo>
                <a:lnTo>
                  <a:pt x="16980924" y="0"/>
                </a:lnTo>
                <a:lnTo>
                  <a:pt x="16980924" y="4436266"/>
                </a:lnTo>
                <a:lnTo>
                  <a:pt x="0" y="44362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6759837" y="744538"/>
            <a:ext cx="4394263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TREINO E TESTE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8229" y="2887395"/>
            <a:ext cx="4691542" cy="4655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7"/>
              </a:lnSpc>
            </a:pPr>
            <a:r>
              <a:rPr lang="en-US" sz="31528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FIM!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-21368" b="-345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086319" y="7133863"/>
            <a:ext cx="5745520" cy="1390045"/>
          </a:xfrm>
          <a:custGeom>
            <a:avLst/>
            <a:gdLst/>
            <a:ahLst/>
            <a:cxnLst/>
            <a:rect r="r" b="b" t="t" l="l"/>
            <a:pathLst>
              <a:path h="1390045" w="5745520">
                <a:moveTo>
                  <a:pt x="0" y="0"/>
                </a:moveTo>
                <a:lnTo>
                  <a:pt x="5745521" y="0"/>
                </a:lnTo>
                <a:lnTo>
                  <a:pt x="5745521" y="1390045"/>
                </a:lnTo>
                <a:lnTo>
                  <a:pt x="0" y="13900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119486" y="2593164"/>
            <a:ext cx="9966833" cy="4540698"/>
          </a:xfrm>
          <a:custGeom>
            <a:avLst/>
            <a:gdLst/>
            <a:ahLst/>
            <a:cxnLst/>
            <a:rect r="r" b="b" t="t" l="l"/>
            <a:pathLst>
              <a:path h="4540698" w="9966833">
                <a:moveTo>
                  <a:pt x="0" y="0"/>
                </a:moveTo>
                <a:lnTo>
                  <a:pt x="9966833" y="0"/>
                </a:lnTo>
                <a:lnTo>
                  <a:pt x="9966833" y="4540699"/>
                </a:lnTo>
                <a:lnTo>
                  <a:pt x="0" y="45406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5849098" y="612418"/>
            <a:ext cx="6589803" cy="1394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6"/>
              </a:lnSpc>
            </a:pPr>
            <a:r>
              <a:rPr lang="en-US" sz="3880" spc="818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CARREGAMENTO DE DADOS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-21368" b="-345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5331" y="3001107"/>
            <a:ext cx="17797337" cy="3848674"/>
          </a:xfrm>
          <a:custGeom>
            <a:avLst/>
            <a:gdLst/>
            <a:ahLst/>
            <a:cxnLst/>
            <a:rect r="r" b="b" t="t" l="l"/>
            <a:pathLst>
              <a:path h="3848674" w="17797337">
                <a:moveTo>
                  <a:pt x="0" y="0"/>
                </a:moveTo>
                <a:lnTo>
                  <a:pt x="17797338" y="0"/>
                </a:lnTo>
                <a:lnTo>
                  <a:pt x="17797338" y="3848674"/>
                </a:lnTo>
                <a:lnTo>
                  <a:pt x="0" y="3848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TextBox 4" id="4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849098" y="612418"/>
            <a:ext cx="6589803" cy="1394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6"/>
              </a:lnSpc>
            </a:pPr>
            <a:r>
              <a:rPr lang="en-US" sz="3880" spc="818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DADOS DA TABELA E SEUS TIPOS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-21368" b="-345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14512" y="3120677"/>
            <a:ext cx="7858976" cy="5209067"/>
          </a:xfrm>
          <a:custGeom>
            <a:avLst/>
            <a:gdLst/>
            <a:ahLst/>
            <a:cxnLst/>
            <a:rect r="r" b="b" t="t" l="l"/>
            <a:pathLst>
              <a:path h="5209067" w="7858976">
                <a:moveTo>
                  <a:pt x="0" y="0"/>
                </a:moveTo>
                <a:lnTo>
                  <a:pt x="7858976" y="0"/>
                </a:lnTo>
                <a:lnTo>
                  <a:pt x="7858976" y="5209067"/>
                </a:lnTo>
                <a:lnTo>
                  <a:pt x="0" y="52090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TextBox 4" id="4"/>
          <p:cNvSpPr txBox="true"/>
          <p:nvPr/>
        </p:nvSpPr>
        <p:spPr>
          <a:xfrm rot="0">
            <a:off x="5849098" y="612418"/>
            <a:ext cx="6589803" cy="1394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6"/>
              </a:lnSpc>
            </a:pPr>
            <a:r>
              <a:rPr lang="en-US" sz="3880" spc="818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DADOS DA TABELA E SEUS TIPOS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90085" y="4163857"/>
            <a:ext cx="13907831" cy="2927964"/>
          </a:xfrm>
          <a:custGeom>
            <a:avLst/>
            <a:gdLst/>
            <a:ahLst/>
            <a:cxnLst/>
            <a:rect r="r" b="b" t="t" l="l"/>
            <a:pathLst>
              <a:path h="2927964" w="13907831">
                <a:moveTo>
                  <a:pt x="0" y="0"/>
                </a:moveTo>
                <a:lnTo>
                  <a:pt x="13907830" y="0"/>
                </a:lnTo>
                <a:lnTo>
                  <a:pt x="13907830" y="2927965"/>
                </a:lnTo>
                <a:lnTo>
                  <a:pt x="0" y="29279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47016" y="1898707"/>
            <a:ext cx="5666807" cy="1764195"/>
          </a:xfrm>
          <a:custGeom>
            <a:avLst/>
            <a:gdLst/>
            <a:ahLst/>
            <a:cxnLst/>
            <a:rect r="r" b="b" t="t" l="l"/>
            <a:pathLst>
              <a:path h="1764195" w="5666807">
                <a:moveTo>
                  <a:pt x="0" y="0"/>
                </a:moveTo>
                <a:lnTo>
                  <a:pt x="5666807" y="0"/>
                </a:lnTo>
                <a:lnTo>
                  <a:pt x="5666807" y="1764194"/>
                </a:lnTo>
                <a:lnTo>
                  <a:pt x="0" y="17641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2174177" y="7787722"/>
            <a:ext cx="5666807" cy="1650526"/>
          </a:xfrm>
          <a:custGeom>
            <a:avLst/>
            <a:gdLst/>
            <a:ahLst/>
            <a:cxnLst/>
            <a:rect r="r" b="b" t="t" l="l"/>
            <a:pathLst>
              <a:path h="1650526" w="5666807">
                <a:moveTo>
                  <a:pt x="0" y="0"/>
                </a:moveTo>
                <a:lnTo>
                  <a:pt x="5666807" y="0"/>
                </a:lnTo>
                <a:lnTo>
                  <a:pt x="5666807" y="1650526"/>
                </a:lnTo>
                <a:lnTo>
                  <a:pt x="0" y="16505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6366408" y="744582"/>
            <a:ext cx="5555184" cy="58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83"/>
              </a:lnSpc>
            </a:pPr>
            <a:r>
              <a:rPr lang="en-US" sz="398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TRATAMENTO INICIAL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86626" y="1801564"/>
            <a:ext cx="12514748" cy="1783352"/>
          </a:xfrm>
          <a:custGeom>
            <a:avLst/>
            <a:gdLst/>
            <a:ahLst/>
            <a:cxnLst/>
            <a:rect r="r" b="b" t="t" l="l"/>
            <a:pathLst>
              <a:path h="1783352" w="12514748">
                <a:moveTo>
                  <a:pt x="0" y="0"/>
                </a:moveTo>
                <a:lnTo>
                  <a:pt x="12514748" y="0"/>
                </a:lnTo>
                <a:lnTo>
                  <a:pt x="12514748" y="1783351"/>
                </a:lnTo>
                <a:lnTo>
                  <a:pt x="0" y="1783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493371" y="3973983"/>
            <a:ext cx="11301259" cy="5919034"/>
          </a:xfrm>
          <a:custGeom>
            <a:avLst/>
            <a:gdLst/>
            <a:ahLst/>
            <a:cxnLst/>
            <a:rect r="r" b="b" t="t" l="l"/>
            <a:pathLst>
              <a:path h="5919034" w="11301259">
                <a:moveTo>
                  <a:pt x="0" y="0"/>
                </a:moveTo>
                <a:lnTo>
                  <a:pt x="11301258" y="0"/>
                </a:lnTo>
                <a:lnTo>
                  <a:pt x="11301258" y="5919034"/>
                </a:lnTo>
                <a:lnTo>
                  <a:pt x="0" y="59190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1840019" y="729659"/>
            <a:ext cx="14607962" cy="617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13"/>
              </a:lnSpc>
            </a:pPr>
            <a:r>
              <a:rPr lang="en-US" sz="418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RESOLUÇÕES DO PRICE E TRADUÇÃO DO AREA_TYPE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1632" y="1830878"/>
            <a:ext cx="3138411" cy="1902816"/>
          </a:xfrm>
          <a:custGeom>
            <a:avLst/>
            <a:gdLst/>
            <a:ahLst/>
            <a:cxnLst/>
            <a:rect r="r" b="b" t="t" l="l"/>
            <a:pathLst>
              <a:path h="1902816" w="3138411">
                <a:moveTo>
                  <a:pt x="0" y="0"/>
                </a:moveTo>
                <a:lnTo>
                  <a:pt x="3138411" y="0"/>
                </a:lnTo>
                <a:lnTo>
                  <a:pt x="3138411" y="1902816"/>
                </a:lnTo>
                <a:lnTo>
                  <a:pt x="0" y="19028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286897" y="1870457"/>
            <a:ext cx="10642765" cy="919148"/>
          </a:xfrm>
          <a:custGeom>
            <a:avLst/>
            <a:gdLst/>
            <a:ahLst/>
            <a:cxnLst/>
            <a:rect r="r" b="b" t="t" l="l"/>
            <a:pathLst>
              <a:path h="919148" w="10642765">
                <a:moveTo>
                  <a:pt x="0" y="0"/>
                </a:moveTo>
                <a:lnTo>
                  <a:pt x="10642765" y="0"/>
                </a:lnTo>
                <a:lnTo>
                  <a:pt x="10642765" y="919147"/>
                </a:lnTo>
                <a:lnTo>
                  <a:pt x="0" y="9191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4286897" y="8787749"/>
            <a:ext cx="10727500" cy="926466"/>
          </a:xfrm>
          <a:custGeom>
            <a:avLst/>
            <a:gdLst/>
            <a:ahLst/>
            <a:cxnLst/>
            <a:rect r="r" b="b" t="t" l="l"/>
            <a:pathLst>
              <a:path h="926466" w="10727500">
                <a:moveTo>
                  <a:pt x="0" y="0"/>
                </a:moveTo>
                <a:lnTo>
                  <a:pt x="10727500" y="0"/>
                </a:lnTo>
                <a:lnTo>
                  <a:pt x="10727500" y="926466"/>
                </a:lnTo>
                <a:lnTo>
                  <a:pt x="0" y="9264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458" t="-3230" r="-5458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4286897" y="4981575"/>
            <a:ext cx="10727500" cy="1711460"/>
          </a:xfrm>
          <a:custGeom>
            <a:avLst/>
            <a:gdLst/>
            <a:ahLst/>
            <a:cxnLst/>
            <a:rect r="r" b="b" t="t" l="l"/>
            <a:pathLst>
              <a:path h="1711460" w="10727500">
                <a:moveTo>
                  <a:pt x="0" y="0"/>
                </a:moveTo>
                <a:lnTo>
                  <a:pt x="10727500" y="0"/>
                </a:lnTo>
                <a:lnTo>
                  <a:pt x="10727500" y="1711460"/>
                </a:lnTo>
                <a:lnTo>
                  <a:pt x="0" y="17114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6311223" y="744538"/>
            <a:ext cx="6437079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RESOLUÇÃO PARA SIZE </a:t>
            </a:r>
          </a:p>
        </p:txBody>
      </p:sp>
      <p:grpSp>
        <p:nvGrpSpPr>
          <p:cNvPr name="Group 8" id="8"/>
          <p:cNvGrpSpPr/>
          <p:nvPr/>
        </p:nvGrpSpPr>
        <p:grpSpPr>
          <a:xfrm rot="5400000">
            <a:off x="8758238" y="3580790"/>
            <a:ext cx="1543050" cy="771525"/>
            <a:chOff x="0" y="0"/>
            <a:chExt cx="812800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A41DCB">
                    <a:alpha val="100000"/>
                  </a:srgbClr>
                </a:gs>
              </a:gsLst>
              <a:lin ang="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5400000">
            <a:off x="8758238" y="7355022"/>
            <a:ext cx="1543050" cy="771525"/>
            <a:chOff x="0" y="0"/>
            <a:chExt cx="812800" cy="406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A41DCB">
                    <a:alpha val="100000"/>
                  </a:srgbClr>
                </a:gs>
              </a:gsLst>
              <a:lin ang="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699138" y="1651559"/>
            <a:ext cx="10374669" cy="8403482"/>
          </a:xfrm>
          <a:custGeom>
            <a:avLst/>
            <a:gdLst/>
            <a:ahLst/>
            <a:cxnLst/>
            <a:rect r="r" b="b" t="t" l="l"/>
            <a:pathLst>
              <a:path h="8403482" w="10374669">
                <a:moveTo>
                  <a:pt x="0" y="0"/>
                </a:moveTo>
                <a:lnTo>
                  <a:pt x="10374669" y="0"/>
                </a:lnTo>
                <a:lnTo>
                  <a:pt x="10374669" y="8403482"/>
                </a:lnTo>
                <a:lnTo>
                  <a:pt x="0" y="84034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77270" y="2099808"/>
            <a:ext cx="6759891" cy="1396663"/>
          </a:xfrm>
          <a:custGeom>
            <a:avLst/>
            <a:gdLst/>
            <a:ahLst/>
            <a:cxnLst/>
            <a:rect r="r" b="b" t="t" l="l"/>
            <a:pathLst>
              <a:path h="1396663" w="6759891">
                <a:moveTo>
                  <a:pt x="0" y="0"/>
                </a:moveTo>
                <a:lnTo>
                  <a:pt x="6759892" y="0"/>
                </a:lnTo>
                <a:lnTo>
                  <a:pt x="6759892" y="1396663"/>
                </a:lnTo>
                <a:lnTo>
                  <a:pt x="0" y="13966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18" t="0" r="-1331" b="-8589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477270" y="3496471"/>
            <a:ext cx="6759891" cy="1396663"/>
          </a:xfrm>
          <a:custGeom>
            <a:avLst/>
            <a:gdLst/>
            <a:ahLst/>
            <a:cxnLst/>
            <a:rect r="r" b="b" t="t" l="l"/>
            <a:pathLst>
              <a:path h="1396663" w="6759891">
                <a:moveTo>
                  <a:pt x="0" y="0"/>
                </a:moveTo>
                <a:lnTo>
                  <a:pt x="6759892" y="0"/>
                </a:lnTo>
                <a:lnTo>
                  <a:pt x="6759892" y="1396662"/>
                </a:lnTo>
                <a:lnTo>
                  <a:pt x="0" y="13966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263" t="-12884" r="-1331" b="-2606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477270" y="4893133"/>
            <a:ext cx="6759891" cy="1388978"/>
          </a:xfrm>
          <a:custGeom>
            <a:avLst/>
            <a:gdLst/>
            <a:ahLst/>
            <a:cxnLst/>
            <a:rect r="r" b="b" t="t" l="l"/>
            <a:pathLst>
              <a:path h="1388978" w="6759891">
                <a:moveTo>
                  <a:pt x="0" y="0"/>
                </a:moveTo>
                <a:lnTo>
                  <a:pt x="6759892" y="0"/>
                </a:lnTo>
                <a:lnTo>
                  <a:pt x="6759892" y="1388979"/>
                </a:lnTo>
                <a:lnTo>
                  <a:pt x="0" y="13889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218" t="-11875" r="-1331" b="-12001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477270" y="7136578"/>
            <a:ext cx="6759891" cy="965699"/>
          </a:xfrm>
          <a:custGeom>
            <a:avLst/>
            <a:gdLst/>
            <a:ahLst/>
            <a:cxnLst/>
            <a:rect r="r" b="b" t="t" l="l"/>
            <a:pathLst>
              <a:path h="965699" w="6759891">
                <a:moveTo>
                  <a:pt x="0" y="0"/>
                </a:moveTo>
                <a:lnTo>
                  <a:pt x="6759892" y="0"/>
                </a:lnTo>
                <a:lnTo>
                  <a:pt x="6759892" y="965699"/>
                </a:lnTo>
                <a:lnTo>
                  <a:pt x="0" y="9656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477270" y="8745767"/>
            <a:ext cx="6759891" cy="1025065"/>
          </a:xfrm>
          <a:custGeom>
            <a:avLst/>
            <a:gdLst/>
            <a:ahLst/>
            <a:cxnLst/>
            <a:rect r="r" b="b" t="t" l="l"/>
            <a:pathLst>
              <a:path h="1025065" w="6759891">
                <a:moveTo>
                  <a:pt x="0" y="0"/>
                </a:moveTo>
                <a:lnTo>
                  <a:pt x="6759892" y="0"/>
                </a:lnTo>
                <a:lnTo>
                  <a:pt x="6759892" y="1025066"/>
                </a:lnTo>
                <a:lnTo>
                  <a:pt x="0" y="102506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9" id="9"/>
          <p:cNvSpPr txBox="true"/>
          <p:nvPr/>
        </p:nvSpPr>
        <p:spPr>
          <a:xfrm rot="0">
            <a:off x="5566480" y="744538"/>
            <a:ext cx="7155039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RESOLUÇÃO TOTAL_SQFT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7270" y="6556188"/>
            <a:ext cx="125380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Antes: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77270" y="8165377"/>
            <a:ext cx="151272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Depois: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56163" y="2208804"/>
            <a:ext cx="16103137" cy="4538456"/>
          </a:xfrm>
          <a:custGeom>
            <a:avLst/>
            <a:gdLst/>
            <a:ahLst/>
            <a:cxnLst/>
            <a:rect r="r" b="b" t="t" l="l"/>
            <a:pathLst>
              <a:path h="4538456" w="16103137">
                <a:moveTo>
                  <a:pt x="0" y="0"/>
                </a:moveTo>
                <a:lnTo>
                  <a:pt x="16103137" y="0"/>
                </a:lnTo>
                <a:lnTo>
                  <a:pt x="16103137" y="4538457"/>
                </a:lnTo>
                <a:lnTo>
                  <a:pt x="0" y="45384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91" b="-1028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156163" y="7309236"/>
            <a:ext cx="11301259" cy="2104859"/>
          </a:xfrm>
          <a:custGeom>
            <a:avLst/>
            <a:gdLst/>
            <a:ahLst/>
            <a:cxnLst/>
            <a:rect r="r" b="b" t="t" l="l"/>
            <a:pathLst>
              <a:path h="2104859" w="11301259">
                <a:moveTo>
                  <a:pt x="0" y="0"/>
                </a:moveTo>
                <a:lnTo>
                  <a:pt x="11301259" y="0"/>
                </a:lnTo>
                <a:lnTo>
                  <a:pt x="11301259" y="2104859"/>
                </a:lnTo>
                <a:lnTo>
                  <a:pt x="0" y="21048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grpSp>
        <p:nvGrpSpPr>
          <p:cNvPr name="Group 5" id="5"/>
          <p:cNvGrpSpPr/>
          <p:nvPr/>
        </p:nvGrpSpPr>
        <p:grpSpPr>
          <a:xfrm rot="0">
            <a:off x="12596580" y="7975903"/>
            <a:ext cx="1543050" cy="771525"/>
            <a:chOff x="0" y="0"/>
            <a:chExt cx="812800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A41DCB">
                    <a:alpha val="100000"/>
                  </a:srgbClr>
                </a:gs>
              </a:gsLst>
              <a:lin ang="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4282505" y="7958969"/>
            <a:ext cx="2976795" cy="805393"/>
          </a:xfrm>
          <a:custGeom>
            <a:avLst/>
            <a:gdLst/>
            <a:ahLst/>
            <a:cxnLst/>
            <a:rect r="r" b="b" t="t" l="l"/>
            <a:pathLst>
              <a:path h="805393" w="2976795">
                <a:moveTo>
                  <a:pt x="0" y="0"/>
                </a:moveTo>
                <a:lnTo>
                  <a:pt x="2976795" y="0"/>
                </a:lnTo>
                <a:lnTo>
                  <a:pt x="2976795" y="805393"/>
                </a:lnTo>
                <a:lnTo>
                  <a:pt x="0" y="805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9" id="9"/>
          <p:cNvSpPr txBox="true"/>
          <p:nvPr/>
        </p:nvSpPr>
        <p:spPr>
          <a:xfrm rot="0">
            <a:off x="6401951" y="744538"/>
            <a:ext cx="5484099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REMOVER OUTLIERS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684897" y="84045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333"/>
              </a:lnSpc>
              <a:spcBef>
                <a:spcPct val="0"/>
              </a:spcBef>
            </a:pPr>
            <a:r>
              <a:rPr lang="en-US" sz="30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DAGz7JXwGtE</dc:identifier>
  <dcterms:modified xsi:type="dcterms:W3CDTF">2011-08-01T06:04:30Z</dcterms:modified>
  <cp:revision>1</cp:revision>
  <dc:title>data analysis</dc:title>
</cp:coreProperties>
</file>

<file path=docProps/thumbnail.jpeg>
</file>